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70" r:id="rId8"/>
    <p:sldId id="261" r:id="rId9"/>
    <p:sldId id="263" r:id="rId10"/>
    <p:sldId id="265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390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9/25/2011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9/25/2011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9/25/2011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9/25/2011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9/25/2011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9/25/2011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9/25/2011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9/25/2011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Artists Portray Humans &amp; Nature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</a:t>
            </a:r>
          </a:p>
          <a:p>
            <a:r>
              <a:rPr lang="en-US" sz="4400" dirty="0" smtClean="0"/>
              <a:t>Debra </a:t>
            </a:r>
            <a:r>
              <a:rPr lang="en-US" sz="4400" dirty="0" err="1" smtClean="0"/>
              <a:t>Troyanos</a:t>
            </a:r>
            <a:endParaRPr lang="en-US" sz="4400" dirty="0" smtClean="0"/>
          </a:p>
          <a:p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15312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781800" cy="52084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054250"/>
          </a:xfrm>
        </p:spPr>
        <p:txBody>
          <a:bodyPr/>
          <a:lstStyle/>
          <a:p>
            <a:r>
              <a:rPr lang="en-US" sz="4000" u="sng" dirty="0" smtClean="0"/>
              <a:t>Grant Wood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Paul Revere’s Ride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152934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47800"/>
            <a:ext cx="3464109" cy="53079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56263" cy="1054250"/>
          </a:xfrm>
        </p:spPr>
        <p:txBody>
          <a:bodyPr/>
          <a:lstStyle/>
          <a:p>
            <a:r>
              <a:rPr lang="en-US" sz="4000" u="sng" dirty="0" smtClean="0"/>
              <a:t>Pablo Picasso</a:t>
            </a:r>
            <a:br>
              <a:rPr lang="en-US" sz="4000" u="sng" dirty="0" smtClean="0"/>
            </a:br>
            <a:r>
              <a:rPr lang="en-US" sz="4000" i="1" dirty="0" smtClean="0"/>
              <a:t>Tragedy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56119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" y="1447800"/>
            <a:ext cx="85581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054250"/>
          </a:xfrm>
        </p:spPr>
        <p:txBody>
          <a:bodyPr/>
          <a:lstStyle/>
          <a:p>
            <a:r>
              <a:rPr lang="en-US" sz="4000" u="sng" dirty="0" err="1" smtClean="0"/>
              <a:t>Berthe</a:t>
            </a:r>
            <a:r>
              <a:rPr lang="en-US" sz="4000" u="sng" dirty="0" smtClean="0"/>
              <a:t> Morisot</a:t>
            </a:r>
            <a:br>
              <a:rPr lang="en-US" sz="4000" u="sng" dirty="0" smtClean="0"/>
            </a:br>
            <a:r>
              <a:rPr lang="en-US" sz="4000" i="1" dirty="0" smtClean="0"/>
              <a:t>The Harbor at St. </a:t>
            </a:r>
            <a:r>
              <a:rPr lang="en-US" sz="4000" i="1" dirty="0" err="1" smtClean="0"/>
              <a:t>Laurient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69397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389687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Thomas Hart Benton</a:t>
            </a:r>
            <a:br>
              <a:rPr lang="en-US" sz="4000" u="sng" dirty="0" smtClean="0"/>
            </a:br>
            <a:r>
              <a:rPr lang="en-US" sz="4000" i="1" dirty="0" smtClean="0"/>
              <a:t>The Hailstorm</a:t>
            </a:r>
            <a:br>
              <a:rPr lang="en-US" sz="4000" i="1" dirty="0" smtClean="0"/>
            </a:br>
            <a:endParaRPr lang="en-US" sz="4000" u="sng" dirty="0"/>
          </a:p>
        </p:txBody>
      </p:sp>
    </p:spTree>
    <p:extLst>
      <p:ext uri="{BB962C8B-B14F-4D97-AF65-F5344CB8AC3E}">
        <p14:creationId xmlns:p14="http://schemas.microsoft.com/office/powerpoint/2010/main" val="97889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30600" cy="5410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 smtClean="0"/>
              <a:t>Thomas Hart Benton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Approaching Storm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"/>
            <a:ext cx="7756263" cy="1054250"/>
          </a:xfrm>
        </p:spPr>
        <p:txBody>
          <a:bodyPr/>
          <a:lstStyle/>
          <a:p>
            <a:r>
              <a:rPr lang="en-US" sz="4000" u="sng" dirty="0" smtClean="0"/>
              <a:t>Vincent Van Gogh</a:t>
            </a:r>
            <a:br>
              <a:rPr lang="en-US" sz="4000" u="sng" dirty="0" smtClean="0"/>
            </a:br>
            <a:r>
              <a:rPr lang="en-US" sz="4000" i="1" dirty="0" smtClean="0"/>
              <a:t>The Starry Night</a:t>
            </a:r>
            <a:endParaRPr lang="en-US" sz="4000" i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7" y="1295400"/>
            <a:ext cx="7135786" cy="5334000"/>
          </a:xfrm>
        </p:spPr>
      </p:pic>
    </p:spTree>
    <p:extLst>
      <p:ext uri="{BB962C8B-B14F-4D97-AF65-F5344CB8AC3E}">
        <p14:creationId xmlns:p14="http://schemas.microsoft.com/office/powerpoint/2010/main" val="340426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1066799"/>
            <a:ext cx="7758952" cy="58674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story is being told here? Who are these people? Where are they? What will happen next?</a:t>
            </a:r>
          </a:p>
          <a:p>
            <a:endParaRPr lang="en-US" dirty="0"/>
          </a:p>
          <a:p>
            <a:r>
              <a:rPr lang="en-US" dirty="0" smtClean="0"/>
              <a:t>Does this look like a scene that looks similar or different from where we live?</a:t>
            </a:r>
          </a:p>
          <a:p>
            <a:endParaRPr lang="en-US" dirty="0"/>
          </a:p>
          <a:p>
            <a:r>
              <a:rPr lang="en-US" dirty="0" smtClean="0"/>
              <a:t>Notice how the artist expresses a mood or emotion? Is it conveyed by color? Composition?</a:t>
            </a:r>
          </a:p>
          <a:p>
            <a:endParaRPr lang="en-US" dirty="0"/>
          </a:p>
          <a:p>
            <a:r>
              <a:rPr lang="en-US" dirty="0" smtClean="0"/>
              <a:t>How does the artist portray nature as positive or negative in this image?</a:t>
            </a:r>
          </a:p>
          <a:p>
            <a:endParaRPr lang="en-US" dirty="0" smtClean="0"/>
          </a:p>
          <a:p>
            <a:r>
              <a:rPr lang="en-US" dirty="0" smtClean="0"/>
              <a:t>What is the scale of humans to the environment? Why?</a:t>
            </a:r>
          </a:p>
          <a:p>
            <a:endParaRPr lang="en-US" dirty="0" smtClean="0"/>
          </a:p>
          <a:p>
            <a:r>
              <a:rPr lang="en-US" dirty="0" smtClean="0"/>
              <a:t>Does the artist make a social statement? If so what are they trying to say?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771"/>
            <a:ext cx="7756263" cy="1054250"/>
          </a:xfrm>
        </p:spPr>
        <p:txBody>
          <a:bodyPr/>
          <a:lstStyle/>
          <a:p>
            <a:r>
              <a:rPr lang="en-US" sz="3600" u="sng" dirty="0" smtClean="0"/>
              <a:t>View these artworks &amp; think about</a:t>
            </a:r>
            <a:r>
              <a:rPr lang="en-US" sz="3600" dirty="0" smtClean="0"/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983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9" y="1295400"/>
            <a:ext cx="7795071" cy="53493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756263" cy="1054250"/>
          </a:xfrm>
        </p:spPr>
        <p:txBody>
          <a:bodyPr/>
          <a:lstStyle/>
          <a:p>
            <a:r>
              <a:rPr lang="en-US" sz="4000" u="sng" dirty="0" smtClean="0"/>
              <a:t>Winslow Homer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Gloucester Harbor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54997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8257528" cy="5181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6200"/>
            <a:ext cx="7756263" cy="1054250"/>
          </a:xfrm>
        </p:spPr>
        <p:txBody>
          <a:bodyPr/>
          <a:lstStyle/>
          <a:p>
            <a:r>
              <a:rPr lang="en-US" sz="3600" u="sng" dirty="0" smtClean="0"/>
              <a:t>Winslow Homer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/>
              <a:t>Breezing Up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31729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68418"/>
            <a:ext cx="6553200" cy="526958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054250"/>
          </a:xfrm>
        </p:spPr>
        <p:txBody>
          <a:bodyPr/>
          <a:lstStyle/>
          <a:p>
            <a:r>
              <a:rPr lang="en-US" sz="4000" u="sng" dirty="0" smtClean="0"/>
              <a:t>Mary Cassatt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/>
              <a:t>The Nurse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62200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12" y="1447800"/>
            <a:ext cx="8176688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054250"/>
          </a:xfrm>
        </p:spPr>
        <p:txBody>
          <a:bodyPr/>
          <a:lstStyle/>
          <a:p>
            <a:r>
              <a:rPr lang="en-US" sz="4000" u="sng" dirty="0" smtClean="0"/>
              <a:t>Henri Rousseau</a:t>
            </a:r>
            <a:br>
              <a:rPr lang="en-US" sz="4000" u="sng" dirty="0" smtClean="0"/>
            </a:br>
            <a:r>
              <a:rPr lang="en-US" sz="4000" i="1" dirty="0" smtClean="0"/>
              <a:t>The Sleeping Gypsy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93318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433939" cy="51471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56263" cy="1054250"/>
          </a:xfrm>
        </p:spPr>
        <p:txBody>
          <a:bodyPr/>
          <a:lstStyle/>
          <a:p>
            <a:r>
              <a:rPr lang="en-US" sz="3600" dirty="0" smtClean="0"/>
              <a:t>Tiger In A Tropical Storm (Surprised!)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429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6" y="1281241"/>
            <a:ext cx="7336834" cy="55005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52400"/>
            <a:ext cx="7756263" cy="1054250"/>
          </a:xfrm>
        </p:spPr>
        <p:txBody>
          <a:bodyPr/>
          <a:lstStyle/>
          <a:p>
            <a:r>
              <a:rPr lang="en-US" sz="3600" u="sng" dirty="0" smtClean="0"/>
              <a:t>Joseph </a:t>
            </a:r>
            <a:r>
              <a:rPr lang="en-US" sz="3600" u="sng" dirty="0" err="1" smtClean="0"/>
              <a:t>Mallord</a:t>
            </a:r>
            <a:r>
              <a:rPr lang="en-US" sz="3600" u="sng" dirty="0" smtClean="0"/>
              <a:t> William Turner</a:t>
            </a:r>
            <a:br>
              <a:rPr lang="en-US" sz="3600" u="sng" dirty="0" smtClean="0"/>
            </a:br>
            <a:r>
              <a:rPr lang="en-US" sz="3600" i="1" dirty="0" smtClean="0"/>
              <a:t>The Slave Ship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7665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56263" cy="1054250"/>
          </a:xfrm>
        </p:spPr>
        <p:txBody>
          <a:bodyPr/>
          <a:lstStyle/>
          <a:p>
            <a:r>
              <a:rPr lang="en-US" sz="4000" u="sng" dirty="0" smtClean="0"/>
              <a:t/>
            </a:r>
            <a:br>
              <a:rPr lang="en-US" sz="4000" u="sng" dirty="0" smtClean="0"/>
            </a:br>
            <a:r>
              <a:rPr lang="en-US" sz="4000" u="sng" dirty="0"/>
              <a:t/>
            </a:r>
            <a:br>
              <a:rPr lang="en-US" sz="4000" u="sng" dirty="0"/>
            </a:br>
            <a:r>
              <a:rPr lang="en-US" sz="4000" u="sng" dirty="0" smtClean="0"/>
              <a:t>John Copley</a:t>
            </a:r>
            <a:br>
              <a:rPr lang="en-US" sz="4000" u="sng" dirty="0" smtClean="0"/>
            </a:br>
            <a:r>
              <a:rPr lang="en-US" sz="4000" i="1" dirty="0" smtClean="0"/>
              <a:t>Watson &amp; The Shark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20962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378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108</TotalTime>
  <Words>150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Hardcover</vt:lpstr>
      <vt:lpstr>How Artists Portray Humans &amp; Nature</vt:lpstr>
      <vt:lpstr>View these artworks &amp; think about:</vt:lpstr>
      <vt:lpstr>Winslow Homer Gloucester Harbor</vt:lpstr>
      <vt:lpstr>Winslow Homer Breezing Up</vt:lpstr>
      <vt:lpstr>Mary Cassatt The Nurse</vt:lpstr>
      <vt:lpstr>Henri Rousseau The Sleeping Gypsy</vt:lpstr>
      <vt:lpstr>Tiger In A Tropical Storm (Surprised!)</vt:lpstr>
      <vt:lpstr>Joseph Mallord William Turner The Slave Ship</vt:lpstr>
      <vt:lpstr>  John Copley Watson &amp; The Shark </vt:lpstr>
      <vt:lpstr>Grant Wood Paul Revere’s Ride</vt:lpstr>
      <vt:lpstr>Pablo Picasso Tragedy</vt:lpstr>
      <vt:lpstr>Berthe Morisot The Harbor at St. Laurient</vt:lpstr>
      <vt:lpstr>Thomas Hart Benton The Hailstorm </vt:lpstr>
      <vt:lpstr>Thomas Hart Benton Approaching Storm </vt:lpstr>
      <vt:lpstr>Vincent Van Gogh The Starry Night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Artists Portray Humans &amp; Nature</dc:title>
  <dc:creator>Owner</dc:creator>
  <cp:lastModifiedBy>Owner</cp:lastModifiedBy>
  <cp:revision>7</cp:revision>
  <dcterms:created xsi:type="dcterms:W3CDTF">2011-09-25T21:32:16Z</dcterms:created>
  <dcterms:modified xsi:type="dcterms:W3CDTF">2011-09-25T23:20:16Z</dcterms:modified>
</cp:coreProperties>
</file>